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9" r:id="rId4"/>
    <p:sldId id="264" r:id="rId5"/>
    <p:sldId id="262" r:id="rId6"/>
    <p:sldId id="261" r:id="rId7"/>
    <p:sldId id="258" r:id="rId8"/>
    <p:sldId id="260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77" r:id="rId19"/>
    <p:sldId id="278" r:id="rId20"/>
    <p:sldId id="274" r:id="rId21"/>
    <p:sldId id="273" r:id="rId22"/>
    <p:sldId id="276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F96FBE-AB45-4B18-A68A-0AA6FCB8AD53}" v="26" dt="2021-09-10T00:11:02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Cobb" userId="a2509ae4cc952fba" providerId="LiveId" clId="{3FF96FBE-AB45-4B18-A68A-0AA6FCB8AD53}"/>
    <pc:docChg chg="custSel modSld modShowInfo">
      <pc:chgData name="Alison Cobb" userId="a2509ae4cc952fba" providerId="LiveId" clId="{3FF96FBE-AB45-4B18-A68A-0AA6FCB8AD53}" dt="2021-09-10T00:20:32.003" v="33" actId="2711"/>
      <pc:docMkLst>
        <pc:docMk/>
      </pc:docMkLst>
      <pc:sldChg chg="modSp mod">
        <pc:chgData name="Alison Cobb" userId="a2509ae4cc952fba" providerId="LiveId" clId="{3FF96FBE-AB45-4B18-A68A-0AA6FCB8AD53}" dt="2021-09-10T00:20:32.003" v="33" actId="2711"/>
        <pc:sldMkLst>
          <pc:docMk/>
          <pc:sldMk cId="2738792230" sldId="279"/>
        </pc:sldMkLst>
        <pc:spChg chg="mod">
          <ac:chgData name="Alison Cobb" userId="a2509ae4cc952fba" providerId="LiveId" clId="{3FF96FBE-AB45-4B18-A68A-0AA6FCB8AD53}" dt="2021-09-10T00:20:32.003" v="33" actId="2711"/>
          <ac:spMkLst>
            <pc:docMk/>
            <pc:sldMk cId="2738792230" sldId="279"/>
            <ac:spMk id="2" creationId="{49DC84F8-2DD1-4D42-95F9-E582FB2E95C2}"/>
          </ac:spMkLst>
        </pc:spChg>
      </pc:sldChg>
      <pc:sldChg chg="modTransition">
        <pc:chgData name="Alison Cobb" userId="a2509ae4cc952fba" providerId="LiveId" clId="{3FF96FBE-AB45-4B18-A68A-0AA6FCB8AD53}" dt="2021-09-10T00:11:02.720" v="25"/>
        <pc:sldMkLst>
          <pc:docMk/>
          <pc:sldMk cId="665231288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5ED77-D437-482E-90BD-0D26EFC5C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D4141-C5AD-4760-826A-E8180DF80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D0A7F-4C16-4391-A7F0-5BDDEE37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FE50-D744-4C5D-885A-14C7DA8F123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44033-3A00-4AEB-8CB5-7F03EA81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CE3CD-3203-497D-81CE-AA437D8AE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9332-4DD9-4F40-B914-6F4CFADA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F995-99C5-435C-BF3E-6EBD6EEE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26C72-A165-4006-A10B-B50FA931E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A43B8-5DE8-4EC7-AB8E-66F15C82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FE50-D744-4C5D-885A-14C7DA8F123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1B453-7433-455D-905D-754FEA9F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B5F2A-D9B0-445E-9D1C-4703D103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9332-4DD9-4F40-B914-6F4CFADA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F3EE4-021C-45AF-A19F-32E28DC46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1BBD9-F6DF-46DD-AC05-D5047AF28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BD435-9803-4E49-AA06-39493057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FE50-D744-4C5D-885A-14C7DA8F123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74A5E-470A-454A-A417-36883E28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F2053-BD99-4820-A7F4-5726187A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9332-4DD9-4F40-B914-6F4CFADA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64AC-EBEA-4F43-84C2-C7E99354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4DEC-D30D-4420-A284-C96F08A3B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9BC9C-A1C6-4252-AED1-7990B565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FE50-D744-4C5D-885A-14C7DA8F123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303C5-6542-41DC-BCE9-A819DE00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03F7E-BCB2-455F-944F-53080BC6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9332-4DD9-4F40-B914-6F4CFADA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78E1-AD81-494E-8DCF-77D3E8C1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43A64-2D2E-4387-8422-FB27A79E0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6EC9F-F68B-4052-A832-CF3C397B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FE50-D744-4C5D-885A-14C7DA8F123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179D5-7ECE-4A8A-83C6-29F5FF69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4860F-5FC6-46B9-942D-CDF70DDA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9332-4DD9-4F40-B914-6F4CFADA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9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656A6-2EB0-4932-B7BE-4F828B2C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194C7-120F-4102-9C6E-3B61625AD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6ADF4-2CBA-4927-B962-427F85F45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186CD-1193-425C-BEF9-D9286E2D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FE50-D744-4C5D-885A-14C7DA8F123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B4A4A-8472-4E6E-AA4A-8D84D5D9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68A94-6B8A-4B70-83C1-AE11AE4B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9332-4DD9-4F40-B914-6F4CFADA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ADB0-8690-437B-A87D-A57E8175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C46DC-E572-49AA-BEA4-6380860CC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8A345-3E3B-4432-8417-F339F82E8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084A3-3461-44A6-848D-0AB6F66E5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BDF6E2-7D13-4BFE-83C4-BAEAEA220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E1AFE-3F3D-4311-B14A-C074ACE3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FE50-D744-4C5D-885A-14C7DA8F123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530727-B5AA-4FE0-8DEE-4CADF4E6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FD59F-A613-4A2B-8B57-8EA93345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9332-4DD9-4F40-B914-6F4CFADA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6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2960-4577-4A5C-B116-D66812C9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7F037-6A98-4861-9085-29AFDE388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FE50-D744-4C5D-885A-14C7DA8F123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BA176-9D7B-44D5-8C9A-8CE21E906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D5CE-C8B2-4287-B290-C6AD5BDC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9332-4DD9-4F40-B914-6F4CFADA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6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10A38-132D-4BFA-97AC-390C575B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FE50-D744-4C5D-885A-14C7DA8F123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38888-2440-4BDB-A615-7B92AA6E2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E5875-D8B9-402A-A48B-0E006B09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9332-4DD9-4F40-B914-6F4CFADA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1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A4D9-FF02-4588-94E8-8439216D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21991-8F52-4BF9-B6E7-D91809B22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402EA-8B1F-4F9D-A290-580051713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0399B-B9C0-4D3A-B960-3437F27B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FE50-D744-4C5D-885A-14C7DA8F123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A9BAA-BC3A-4BEF-A1A8-8F0001AF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0AE38-71ED-4C86-9348-D6EFCE33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9332-4DD9-4F40-B914-6F4CFADA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0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BCCAD-415C-478E-A233-4985B516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15D3D-2BFC-4923-AF82-393E521B5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3F079-578C-4294-9AFC-4FADC9A5A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FEF72-3B7E-42F3-B0C0-6DD619FC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FE50-D744-4C5D-885A-14C7DA8F123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F08BB-74B0-4B6C-BBD5-67B28294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E475F-1455-41D4-92BE-1932B38C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49332-4DD9-4F40-B914-6F4CFADA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5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5DAFE-4198-449C-B5BC-E0B5E649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29042-F6B3-4597-B8F8-EAE7A9C94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5DA19-B84C-4659-A7E1-F84937DB1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CFE50-D744-4C5D-885A-14C7DA8F123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8FA1-AF61-4B83-A442-58682CAF1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2B72C-EDEC-4ECE-A0EA-55E23378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49332-4DD9-4F40-B914-6F4CFADA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8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e the source image">
            <a:extLst>
              <a:ext uri="{FF2B5EF4-FFF2-40B4-BE49-F238E27FC236}">
                <a16:creationId xmlns:a16="http://schemas.microsoft.com/office/drawing/2014/main" id="{FC26A3B6-7943-4059-B6BA-19DC9626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" b="20000"/>
          <a:stretch/>
        </p:blipFill>
        <p:spPr bwMode="auto">
          <a:xfrm flipH="1"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1" name="Rectangle 1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DC84F8-2DD1-4D42-95F9-E582FB2E95C2}"/>
              </a:ext>
            </a:extLst>
          </p:cNvPr>
          <p:cNvSpPr txBox="1"/>
          <p:nvPr/>
        </p:nvSpPr>
        <p:spPr>
          <a:xfrm>
            <a:off x="523875" y="5241984"/>
            <a:ext cx="11210925" cy="82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thur" panose="00000500000000000000" pitchFamily="2" charset="0"/>
                <a:ea typeface="+mj-ea"/>
                <a:cs typeface="+mj-cs"/>
              </a:rPr>
              <a:t>Once Upon A Dream</a:t>
            </a:r>
          </a:p>
        </p:txBody>
      </p:sp>
      <p:cxnSp>
        <p:nvCxnSpPr>
          <p:cNvPr id="23562" name="Straight Connector 1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79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E12EF5-3258-41BC-9462-9592711614BF}"/>
              </a:ext>
            </a:extLst>
          </p:cNvPr>
          <p:cNvSpPr txBox="1"/>
          <p:nvPr/>
        </p:nvSpPr>
        <p:spPr>
          <a:xfrm>
            <a:off x="7464614" y="1783959"/>
            <a:ext cx="4341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Orff Instruments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5B484EEB-8F55-444B-A263-F794CF785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5" r="9257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67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53D2279B-FBC1-4051-BFEF-B78744BF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12192000" cy="68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5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3ABBDF-11C0-408B-8A0C-2AE13A164994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+mj-lt"/>
                <a:ea typeface="+mj-ea"/>
                <a:cs typeface="+mj-cs"/>
              </a:rPr>
              <a:t>Rhythm Instruments</a:t>
            </a:r>
          </a:p>
        </p:txBody>
      </p:sp>
      <p:sp>
        <p:nvSpPr>
          <p:cNvPr id="11268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AD668A38-E6DF-46E1-875F-DBC02CE23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17060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55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290" name="Picture 2" descr="See the source image">
            <a:extLst>
              <a:ext uri="{FF2B5EF4-FFF2-40B4-BE49-F238E27FC236}">
                <a16:creationId xmlns:a16="http://schemas.microsoft.com/office/drawing/2014/main" id="{9834290B-AA28-48F6-A119-5A721BDD6F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r="-1" b="-1"/>
          <a:stretch/>
        </p:blipFill>
        <p:spPr bwMode="auto"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4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EB6FA0-E182-4977-B54C-FE09AF4D7E11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+mj-lt"/>
                <a:ea typeface="+mj-ea"/>
                <a:cs typeface="+mj-cs"/>
              </a:rPr>
              <a:t>Pottery Wheels and Kilns</a:t>
            </a: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6" descr="See the source image">
            <a:extLst>
              <a:ext uri="{FF2B5EF4-FFF2-40B4-BE49-F238E27FC236}">
                <a16:creationId xmlns:a16="http://schemas.microsoft.com/office/drawing/2014/main" id="{7F63CC74-3F6A-4878-920B-725B742B4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487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e the source image">
            <a:extLst>
              <a:ext uri="{FF2B5EF4-FFF2-40B4-BE49-F238E27FC236}">
                <a16:creationId xmlns:a16="http://schemas.microsoft.com/office/drawing/2014/main" id="{8E17C55F-54C0-4F7E-AF97-0E5B3FC21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0"/>
            <a:ext cx="10306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02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4" name="Picture 4" descr="See the source image">
            <a:extLst>
              <a:ext uri="{FF2B5EF4-FFF2-40B4-BE49-F238E27FC236}">
                <a16:creationId xmlns:a16="http://schemas.microsoft.com/office/drawing/2014/main" id="{2F6B119D-2016-4559-9E61-ABAFA6BC7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60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833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9CF405-EA8E-46F9-A3D1-82A039BE5529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+mj-lt"/>
                <a:ea typeface="+mj-ea"/>
                <a:cs typeface="+mj-cs"/>
              </a:rPr>
              <a:t>Science Lab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578" name="Picture 2" descr="See the source image">
            <a:extLst>
              <a:ext uri="{FF2B5EF4-FFF2-40B4-BE49-F238E27FC236}">
                <a16:creationId xmlns:a16="http://schemas.microsoft.com/office/drawing/2014/main" id="{D046E381-301E-48E8-969C-0BA4DB4DC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7" r="17793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68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506" name="Picture 2" descr="See the source image">
            <a:extLst>
              <a:ext uri="{FF2B5EF4-FFF2-40B4-BE49-F238E27FC236}">
                <a16:creationId xmlns:a16="http://schemas.microsoft.com/office/drawing/2014/main" id="{9BC67A40-4D5F-4951-84E5-8FCEBF924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01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530" name="Picture 2" descr="See the source image">
            <a:extLst>
              <a:ext uri="{FF2B5EF4-FFF2-40B4-BE49-F238E27FC236}">
                <a16:creationId xmlns:a16="http://schemas.microsoft.com/office/drawing/2014/main" id="{AD4612D9-E0BE-4350-AB1D-FD185261A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0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CEF58A-C27D-46D6-ABC7-123D871141DE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Creative Playground Spaces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E8D91A-03A0-4902-9283-156B7C5A5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" r="-2" b="3328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15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C95CF1-9531-4B03-99AE-B0C106584F15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Maker Space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434" name="Picture 2" descr="See the source image">
            <a:extLst>
              <a:ext uri="{FF2B5EF4-FFF2-40B4-BE49-F238E27FC236}">
                <a16:creationId xmlns:a16="http://schemas.microsoft.com/office/drawing/2014/main" id="{56EE68C2-69FF-4907-A4BB-FB5017840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r="14309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87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410" name="Picture 2" descr="See the source image">
            <a:extLst>
              <a:ext uri="{FF2B5EF4-FFF2-40B4-BE49-F238E27FC236}">
                <a16:creationId xmlns:a16="http://schemas.microsoft.com/office/drawing/2014/main" id="{EF10E81C-A8C9-4231-9C04-D7A882AC2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80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e the source image">
            <a:extLst>
              <a:ext uri="{FF2B5EF4-FFF2-40B4-BE49-F238E27FC236}">
                <a16:creationId xmlns:a16="http://schemas.microsoft.com/office/drawing/2014/main" id="{DCE033E5-7B03-49B1-A678-DF34A50C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540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See the source image">
            <a:extLst>
              <a:ext uri="{FF2B5EF4-FFF2-40B4-BE49-F238E27FC236}">
                <a16:creationId xmlns:a16="http://schemas.microsoft.com/office/drawing/2014/main" id="{4DD9D88E-6718-4D12-A9A8-67E8AA2B2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52" y="14446"/>
            <a:ext cx="9862299" cy="685306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F06D1B-AE84-4257-B97F-9B9110580DC8}"/>
              </a:ext>
            </a:extLst>
          </p:cNvPr>
          <p:cNvSpPr txBox="1"/>
          <p:nvPr/>
        </p:nvSpPr>
        <p:spPr>
          <a:xfrm>
            <a:off x="-66676" y="1104900"/>
            <a:ext cx="8934451" cy="2559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  <a:latin typeface="Bahnschrift Light Condensed" panose="020B0502040204020203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7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Make SPPS’S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Dreams Take Flight!</a:t>
            </a:r>
            <a:endParaRPr lang="en-US" sz="47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21B28B-3C93-4634-ACC2-FBF74EA1E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" b="2865"/>
          <a:stretch/>
        </p:blipFill>
        <p:spPr>
          <a:xfrm>
            <a:off x="85662" y="3737812"/>
            <a:ext cx="2613281" cy="2871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917746-E9DE-4913-B6A8-04EAB914F0A6}"/>
              </a:ext>
            </a:extLst>
          </p:cNvPr>
          <p:cNvSpPr txBox="1"/>
          <p:nvPr/>
        </p:nvSpPr>
        <p:spPr>
          <a:xfrm>
            <a:off x="266701" y="390525"/>
            <a:ext cx="950595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RAISE YOUR PADDLE</a:t>
            </a:r>
          </a:p>
        </p:txBody>
      </p:sp>
    </p:spTree>
    <p:extLst>
      <p:ext uri="{BB962C8B-B14F-4D97-AF65-F5344CB8AC3E}">
        <p14:creationId xmlns:p14="http://schemas.microsoft.com/office/powerpoint/2010/main" val="665231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 dir="r"/>
      </p:transition>
    </mc:Choice>
    <mc:Fallback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88936F-6E38-443C-B0E2-6AD5F9269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29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2E90D12D-81F1-492E-91A4-9008C4D6E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r="3051" b="2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49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5E943942-E6A6-441C-8E1B-795E21C30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7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351289-3998-4648-A7D6-AC855A3E7D1A}"/>
              </a:ext>
            </a:extLst>
          </p:cNvPr>
          <p:cNvSpPr txBox="1"/>
          <p:nvPr/>
        </p:nvSpPr>
        <p:spPr>
          <a:xfrm>
            <a:off x="7464614" y="1783959"/>
            <a:ext cx="4341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+mj-lt"/>
                <a:ea typeface="+mj-ea"/>
                <a:cs typeface="+mj-cs"/>
              </a:rPr>
              <a:t>Open-Ended Learning</a:t>
            </a:r>
          </a:p>
        </p:txBody>
      </p:sp>
      <p:sp>
        <p:nvSpPr>
          <p:cNvPr id="5126" name="Freeform: Shape 7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16B9285E-E270-4B41-B98C-0A4008804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r="11568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80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3BC7FF61-2FBF-4B96-918D-9B1FB0508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9" b="126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52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D9E11127-31B5-4925-9B8B-DEE893B07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197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7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BD7FAA6F-119F-4B0B-B313-E1AD8BB90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r="15884" b="-1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7A91EA-0DCE-4080-A42A-445427F6851B}"/>
              </a:ext>
            </a:extLst>
          </p:cNvPr>
          <p:cNvSpPr txBox="1"/>
          <p:nvPr/>
        </p:nvSpPr>
        <p:spPr>
          <a:xfrm>
            <a:off x="804672" y="2871982"/>
            <a:ext cx="478245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600" b="1" dirty="0">
                <a:latin typeface="+mj-lt"/>
              </a:rPr>
              <a:t>Outdoor Classrooms</a:t>
            </a:r>
          </a:p>
        </p:txBody>
      </p:sp>
    </p:spTree>
    <p:extLst>
      <p:ext uri="{BB962C8B-B14F-4D97-AF65-F5344CB8AC3E}">
        <p14:creationId xmlns:p14="http://schemas.microsoft.com/office/powerpoint/2010/main" val="381844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32</Words>
  <Application>Microsoft Office PowerPoint</Application>
  <PresentationFormat>Widescreen</PresentationFormat>
  <Paragraphs>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Arthur</vt:lpstr>
      <vt:lpstr>Bahnschrift Light Condensed</vt:lpstr>
      <vt:lpstr>Book Antiqua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Davis</dc:creator>
  <cp:lastModifiedBy>Alison Cobb</cp:lastModifiedBy>
  <cp:revision>2</cp:revision>
  <dcterms:created xsi:type="dcterms:W3CDTF">2021-09-08T16:27:09Z</dcterms:created>
  <dcterms:modified xsi:type="dcterms:W3CDTF">2021-09-10T00:20:50Z</dcterms:modified>
</cp:coreProperties>
</file>